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5" r:id="rId6"/>
    <p:sldId id="318" r:id="rId7"/>
    <p:sldId id="320" r:id="rId8"/>
    <p:sldId id="317" r:id="rId9"/>
    <p:sldId id="321" r:id="rId10"/>
    <p:sldId id="322" r:id="rId11"/>
    <p:sldId id="323" r:id="rId12"/>
    <p:sldId id="30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FF3"/>
    <a:srgbClr val="9092F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388" autoAdjust="0"/>
  </p:normalViewPr>
  <p:slideViewPr>
    <p:cSldViewPr snapToGrid="0">
      <p:cViewPr varScale="1">
        <p:scale>
          <a:sx n="81" d="100"/>
          <a:sy n="81" d="100"/>
        </p:scale>
        <p:origin x="66" y="45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542D7CC-E8A3-429C-9F30-B39663AB044E}" type="datetime1">
              <a:rPr lang="ru-RU" smtClean="0"/>
              <a:t>23.10.2025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89D3EA30-A193-4EC3-B66C-38C9131FAA4E}" type="datetime1">
              <a:rPr lang="ru-RU" smtClean="0"/>
              <a:pPr/>
              <a:t>23.10.2025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Приложение для туристов</a:t>
            </a:r>
            <a:br>
              <a:rPr lang="ru-RU" dirty="0"/>
            </a:br>
            <a:r>
              <a:rPr lang="ru-RU" dirty="0"/>
              <a:t>«</a:t>
            </a:r>
            <a:r>
              <a:rPr lang="ru-RU" b="1" dirty="0"/>
              <a:t>Гид ДНР</a:t>
            </a:r>
            <a:r>
              <a:rPr lang="ru-RU" dirty="0"/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FB99-FD4B-4774-AECB-280B79DA6041}"/>
              </a:ext>
            </a:extLst>
          </p:cNvPr>
          <p:cNvSpPr txBox="1"/>
          <p:nvPr/>
        </p:nvSpPr>
        <p:spPr>
          <a:xfrm>
            <a:off x="7732087" y="5974081"/>
            <a:ext cx="3858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«</a:t>
            </a:r>
            <a:r>
              <a:rPr lang="ru-RU" sz="4000" dirty="0">
                <a:solidFill>
                  <a:srgbClr val="4B4F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404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61" y="607633"/>
            <a:ext cx="5181600" cy="63942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Описание проекта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9861" y="1653130"/>
            <a:ext cx="6601378" cy="3128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Для самостоятельных туристов очень мало информации о нашем крае. Чтобы это исправить, мы сделали веб-приложение «Гид ДНР». Оно поможет гостям региона хорошо провести время и узнать о нашем крае много нового.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200" dirty="0"/>
              <a:t>Техническая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680"/>
            <a:ext cx="7273638" cy="4155757"/>
          </a:xfrm>
        </p:spPr>
        <p:txBody>
          <a:bodyPr rtlCol="0"/>
          <a:lstStyle>
            <a:defPPr>
              <a:defRPr lang="ru-RU"/>
            </a:defPPr>
          </a:lstStyle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/>
              <a:t>Frontend: React Hooks, Next.js</a:t>
            </a:r>
            <a:r>
              <a:rPr lang="ru-RU" sz="2000" cap="none" dirty="0"/>
              <a:t>, </a:t>
            </a:r>
            <a:r>
              <a:rPr lang="en-US" sz="2000" cap="none" dirty="0"/>
              <a:t>Tailwind CSS</a:t>
            </a: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Backend: JavaScript (Next.js)</a:t>
            </a:r>
            <a:endParaRPr lang="ru-RU" sz="2000" cap="non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Соответствие ТЕХ. ЗАДАНИЮ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22249"/>
            <a:ext cx="10170490" cy="416617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Отображение интерактивной карты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Карточка каждой локации с описанием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Отзывы пользователей (просмотр, добавление, оценка)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Список «Избранное»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Полнофункциональные онлайн-карты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Кроссплатформенность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Интерфейс с навигацией через нижнюю панель вкладок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производительность, плавные анимации, отзывчивый скроллинг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Минимальный набор разрешений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48062"/>
            <a:ext cx="4472683" cy="141635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Наши фичи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8426" y="1764413"/>
            <a:ext cx="6377202" cy="468358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ru-RU" dirty="0"/>
              <a:t>Онлайн-карты с </a:t>
            </a:r>
            <a:r>
              <a:rPr lang="ru-RU" dirty="0" err="1"/>
              <a:t>тематизацией</a:t>
            </a:r>
            <a:r>
              <a:rPr lang="en-US" dirty="0"/>
              <a:t>;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Высокая производительность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Полная адаптивность под любые устройства</a:t>
            </a:r>
            <a:r>
              <a:rPr lang="en-US" dirty="0"/>
              <a:t>;</a:t>
            </a:r>
            <a:endParaRPr lang="ru-RU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dirty="0"/>
              <a:t>Современный дизайн.</a:t>
            </a:r>
            <a:endParaRPr lang="en-US" dirty="0"/>
          </a:p>
        </p:txBody>
      </p:sp>
      <p:sp>
        <p:nvSpPr>
          <p:cNvPr id="13" name="Номер слайда 4">
            <a:extLst>
              <a:ext uri="{FF2B5EF4-FFF2-40B4-BE49-F238E27FC236}">
                <a16:creationId xmlns:a16="http://schemas.microsoft.com/office/drawing/2014/main" id="{08DA30E2-AF45-4D2A-8BFA-55A4D21DFB60}"/>
              </a:ext>
            </a:extLst>
          </p:cNvPr>
          <p:cNvSpPr txBox="1">
            <a:spLocks/>
          </p:cNvSpPr>
          <p:nvPr/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rtlCol="0"/>
          <a:lstStyle>
            <a:defPPr rtl="0">
              <a:defRPr lang="ru-RU"/>
            </a:defPPr>
            <a:lvl1pPr marL="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118" y="-301412"/>
            <a:ext cx="5752175" cy="16170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демонстрация</a:t>
            </a:r>
            <a:r>
              <a:rPr lang="ru-RU" b="1" dirty="0"/>
              <a:t> </a:t>
            </a:r>
            <a:r>
              <a:rPr lang="ru-RU" dirty="0"/>
              <a:t>ПРОЕКТА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7B0DE60-E233-4166-A1F7-5543D7A2D6D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54398" y="1111162"/>
            <a:ext cx="2719603" cy="4846326"/>
          </a:xfrm>
          <a:prstGeom prst="roundRect">
            <a:avLst>
              <a:gd name="adj" fmla="val 11461"/>
            </a:avLst>
          </a:prstGeom>
          <a:ln w="76200"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F2D315-FFA3-4781-876E-2835940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495" y="1062717"/>
            <a:ext cx="3089718" cy="552111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rnd">
            <a:solidFill>
              <a:srgbClr val="0070C0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2FA83DA1-D907-490C-A3BD-1FAE1350BC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110" y="6685288"/>
            <a:ext cx="223362" cy="172712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Состав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391774" cy="374718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Даниил Лащенов (капитан команды</a:t>
            </a:r>
            <a:r>
              <a:rPr lang="en-US" dirty="0"/>
              <a:t>, Frontend</a:t>
            </a:r>
            <a:r>
              <a:rPr lang="ru-RU" dirty="0"/>
              <a:t>)</a:t>
            </a:r>
          </a:p>
          <a:p>
            <a:r>
              <a:rPr lang="ru-RU" dirty="0"/>
              <a:t>Полина Тарасова (</a:t>
            </a:r>
            <a:r>
              <a:rPr lang="en-US" dirty="0"/>
              <a:t>Frontend)</a:t>
            </a:r>
          </a:p>
          <a:p>
            <a:r>
              <a:rPr lang="ru-RU" dirty="0"/>
              <a:t>Михаил Романов (</a:t>
            </a:r>
            <a:r>
              <a:rPr lang="en-US" dirty="0"/>
              <a:t>Frontend)</a:t>
            </a:r>
          </a:p>
          <a:p>
            <a:r>
              <a:rPr lang="ru-RU" dirty="0"/>
              <a:t>Глеб </a:t>
            </a:r>
            <a:r>
              <a:rPr lang="ru-RU" dirty="0" err="1"/>
              <a:t>Гнидец</a:t>
            </a:r>
            <a:r>
              <a:rPr lang="ru-RU" dirty="0"/>
              <a:t> (</a:t>
            </a:r>
            <a:r>
              <a:rPr lang="en-US" dirty="0"/>
              <a:t>Backend)</a:t>
            </a:r>
          </a:p>
          <a:p>
            <a:r>
              <a:rPr lang="ru-RU" dirty="0"/>
              <a:t>Иван </a:t>
            </a:r>
            <a:r>
              <a:rPr lang="ru-RU" dirty="0" err="1"/>
              <a:t>Снитко</a:t>
            </a:r>
            <a:r>
              <a:rPr lang="ru-RU" dirty="0"/>
              <a:t> (</a:t>
            </a:r>
            <a:r>
              <a:rPr lang="en-US" dirty="0"/>
              <a:t>Backend)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6348766-F14B-42EB-A9A7-6D087B9CAB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8986" y="1835164"/>
            <a:ext cx="5564444" cy="2408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kern="100" dirty="0">
                <a:effectLst/>
                <a:ea typeface="NSimSun" panose="02010609030101010101" pitchFamily="49" charset="-122"/>
              </a:rPr>
              <a:t>Каждый турист, пребывая в Донбассе, будет искать здесь что-то свое, интересное именно ему. Надеемся, что наше приложение поможет гостям нашего края и поспособствует тому, что они захотят приезжать сюда вновь и вновь.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006A31-4A25-4823-B862-9FEFF855B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D03941-6197-4AE7-925D-6E3DCA70C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4604" r="24604"/>
          <a:stretch/>
        </p:blipFill>
        <p:spPr>
          <a:xfrm>
            <a:off x="6076950" y="0"/>
            <a:ext cx="6115050" cy="6868886"/>
          </a:xfr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FEA34F24-80C7-4D46-A44A-C02C619F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70" y="6305668"/>
            <a:ext cx="105649" cy="106932"/>
          </a:xfrm>
        </p:spPr>
        <p:txBody>
          <a:bodyPr>
            <a:normAutofit fontScale="90000"/>
          </a:bodyPr>
          <a:lstStyle/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3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Спасибо ЗА ВНИМАНИЕ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3200" dirty="0"/>
              <a:t>Команда «</a:t>
            </a:r>
            <a:r>
              <a:rPr lang="ru-RU" sz="3200" dirty="0">
                <a:solidFill>
                  <a:srgbClr val="4B4FF3"/>
                </a:solidFill>
              </a:rPr>
              <a:t>404</a:t>
            </a:r>
            <a:r>
              <a:rPr lang="ru-RU" sz="32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4_TF22318419_Win32" id="{190C78A2-73A9-4810-90AD-E7DCF6145837}" vid="{9BDBB77D-0AF8-4EC5-880C-F23D138FD67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323</TotalTime>
  <Words>239</Words>
  <Application>Microsoft Office PowerPoint</Application>
  <PresentationFormat>Широкоэкранный</PresentationFormat>
  <Paragraphs>49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Пользовательская</vt:lpstr>
      <vt:lpstr>Приложение для туристов «Гид ДНР»</vt:lpstr>
      <vt:lpstr>Описание проекта</vt:lpstr>
      <vt:lpstr>Техническая информация</vt:lpstr>
      <vt:lpstr>Соответствие ТЕХ. ЗАДАНИЮ</vt:lpstr>
      <vt:lpstr>Наши фичи</vt:lpstr>
      <vt:lpstr>демонстрация ПРОЕКТА</vt:lpstr>
      <vt:lpstr>Состав команды</vt:lpstr>
      <vt:lpstr> 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Даниил Лащёнов</dc:creator>
  <cp:lastModifiedBy>Даниил Лащёнов</cp:lastModifiedBy>
  <cp:revision>24</cp:revision>
  <dcterms:created xsi:type="dcterms:W3CDTF">2025-10-23T08:36:16Z</dcterms:created>
  <dcterms:modified xsi:type="dcterms:W3CDTF">2025-10-23T14:04:10Z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